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4b3fffc9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4b3fffc9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5188c8c5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5188c8c5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420" y="0"/>
            <a:ext cx="870715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649850" y="3137050"/>
            <a:ext cx="732600" cy="461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TEAM CAMPS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669000" y="318475"/>
            <a:ext cx="171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BUS ENTRANCE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59" name="Google Shape;59;p13"/>
          <p:cNvCxnSpPr>
            <a:stCxn id="58" idx="1"/>
          </p:cNvCxnSpPr>
          <p:nvPr/>
        </p:nvCxnSpPr>
        <p:spPr>
          <a:xfrm flipH="1">
            <a:off x="5509700" y="518575"/>
            <a:ext cx="159300" cy="532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" name="Google Shape;60;p13"/>
          <p:cNvSpPr txBox="1"/>
          <p:nvPr/>
        </p:nvSpPr>
        <p:spPr>
          <a:xfrm>
            <a:off x="6353725" y="4458750"/>
            <a:ext cx="183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TO BUS PARKING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61" name="Google Shape;61;p13"/>
          <p:cNvCxnSpPr>
            <a:stCxn id="60" idx="1"/>
          </p:cNvCxnSpPr>
          <p:nvPr/>
        </p:nvCxnSpPr>
        <p:spPr>
          <a:xfrm>
            <a:off x="6353725" y="4658850"/>
            <a:ext cx="0" cy="3891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2" name="Google Shape;62;p13"/>
          <p:cNvSpPr txBox="1"/>
          <p:nvPr/>
        </p:nvSpPr>
        <p:spPr>
          <a:xfrm>
            <a:off x="7662450" y="75425"/>
            <a:ext cx="11010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MAP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147" y="0"/>
            <a:ext cx="80837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7375875" y="105575"/>
            <a:ext cx="11766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PARKING MAP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420" y="0"/>
            <a:ext cx="870715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4649850" y="3137050"/>
            <a:ext cx="732600" cy="461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TEAM CAMPS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5669000" y="318475"/>
            <a:ext cx="171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BUS ENTRANCE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80" name="Google Shape;80;p15"/>
          <p:cNvCxnSpPr>
            <a:stCxn id="79" idx="1"/>
          </p:cNvCxnSpPr>
          <p:nvPr/>
        </p:nvCxnSpPr>
        <p:spPr>
          <a:xfrm flipH="1">
            <a:off x="5509700" y="518575"/>
            <a:ext cx="159300" cy="532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1" name="Google Shape;81;p15"/>
          <p:cNvSpPr txBox="1"/>
          <p:nvPr/>
        </p:nvSpPr>
        <p:spPr>
          <a:xfrm>
            <a:off x="6353725" y="4458750"/>
            <a:ext cx="183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TO BUS PARKING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82" name="Google Shape;82;p15"/>
          <p:cNvCxnSpPr>
            <a:stCxn id="81" idx="1"/>
          </p:cNvCxnSpPr>
          <p:nvPr/>
        </p:nvCxnSpPr>
        <p:spPr>
          <a:xfrm>
            <a:off x="6353725" y="4658850"/>
            <a:ext cx="0" cy="3891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" name="Google Shape;83;p15"/>
          <p:cNvSpPr txBox="1"/>
          <p:nvPr/>
        </p:nvSpPr>
        <p:spPr>
          <a:xfrm>
            <a:off x="4108900" y="2729400"/>
            <a:ext cx="285900" cy="400200"/>
          </a:xfrm>
          <a:prstGeom prst="rect">
            <a:avLst/>
          </a:prstGeom>
          <a:solidFill>
            <a:srgbClr val="FFE59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3757025" y="4405800"/>
            <a:ext cx="285900" cy="400200"/>
          </a:xfrm>
          <a:prstGeom prst="rect">
            <a:avLst/>
          </a:prstGeom>
          <a:solidFill>
            <a:srgbClr val="FFE59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1959600" y="4405800"/>
            <a:ext cx="285900" cy="400200"/>
          </a:xfrm>
          <a:prstGeom prst="rect">
            <a:avLst/>
          </a:prstGeom>
          <a:solidFill>
            <a:srgbClr val="FFE59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655250" y="2928850"/>
            <a:ext cx="285900" cy="400200"/>
          </a:xfrm>
          <a:prstGeom prst="rect">
            <a:avLst/>
          </a:prstGeom>
          <a:solidFill>
            <a:srgbClr val="FFE59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706800" y="650875"/>
            <a:ext cx="285900" cy="400200"/>
          </a:xfrm>
          <a:prstGeom prst="rect">
            <a:avLst/>
          </a:prstGeom>
          <a:solidFill>
            <a:srgbClr val="FFE59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2125450" y="824400"/>
            <a:ext cx="285900" cy="400200"/>
          </a:xfrm>
          <a:prstGeom prst="rect">
            <a:avLst/>
          </a:prstGeom>
          <a:solidFill>
            <a:srgbClr val="FFE59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3958750" y="1413850"/>
            <a:ext cx="285900" cy="400200"/>
          </a:xfrm>
          <a:prstGeom prst="rect">
            <a:avLst/>
          </a:prstGeom>
          <a:solidFill>
            <a:srgbClr val="FFE59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4042925" y="518575"/>
            <a:ext cx="285900" cy="400200"/>
          </a:xfrm>
          <a:prstGeom prst="rect">
            <a:avLst/>
          </a:prstGeom>
          <a:solidFill>
            <a:srgbClr val="FFE59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5096550" y="1144025"/>
            <a:ext cx="285900" cy="400200"/>
          </a:xfrm>
          <a:prstGeom prst="rect">
            <a:avLst/>
          </a:prstGeom>
          <a:solidFill>
            <a:srgbClr val="FFE59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7126375" y="2928850"/>
            <a:ext cx="392700" cy="400200"/>
          </a:xfrm>
          <a:prstGeom prst="rect">
            <a:avLst/>
          </a:prstGeom>
          <a:solidFill>
            <a:srgbClr val="FFE59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93" name="Google Shape;93;p15"/>
          <p:cNvSpPr txBox="1"/>
          <p:nvPr/>
        </p:nvSpPr>
        <p:spPr>
          <a:xfrm>
            <a:off x="5812200" y="2571750"/>
            <a:ext cx="392700" cy="400200"/>
          </a:xfrm>
          <a:prstGeom prst="rect">
            <a:avLst/>
          </a:prstGeom>
          <a:solidFill>
            <a:srgbClr val="FFE59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4625275" y="259125"/>
            <a:ext cx="958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1ST AID</a:t>
            </a:r>
            <a:endParaRPr sz="1100">
              <a:solidFill>
                <a:schemeClr val="lt1"/>
              </a:solidFill>
            </a:endParaRPr>
          </a:p>
        </p:txBody>
      </p:sp>
      <p:cxnSp>
        <p:nvCxnSpPr>
          <p:cNvPr id="95" name="Google Shape;95;p15"/>
          <p:cNvCxnSpPr>
            <a:stCxn id="94" idx="1"/>
          </p:cNvCxnSpPr>
          <p:nvPr/>
        </p:nvCxnSpPr>
        <p:spPr>
          <a:xfrm flipH="1">
            <a:off x="4534675" y="436125"/>
            <a:ext cx="90600" cy="587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" name="Google Shape;96;p15"/>
          <p:cNvSpPr txBox="1"/>
          <p:nvPr/>
        </p:nvSpPr>
        <p:spPr>
          <a:xfrm>
            <a:off x="7388900" y="211175"/>
            <a:ext cx="14433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 MAP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On-screen Show (16:9)</PresentationFormat>
  <Paragraphs>21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Brown, Gary W</cp:lastModifiedBy>
  <cp:revision>1</cp:revision>
  <dcterms:modified xsi:type="dcterms:W3CDTF">2022-09-06T17:41:34Z</dcterms:modified>
</cp:coreProperties>
</file>